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AD98915-2685-4BA3-B33A-DF27867C6067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Четко озвучивается тема работы и  свое ФИО 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6E256E-96CA-4312-B58E-5E70F8E1CC5A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Подвести итог проделанной работе. Можно  указать возможные варианты дальнейшего использования созданного вами ПО.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EC9C87-6292-41DE-B96E-F5255E6C36EA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Начинаем рассказ по введению: описываем актуальность проблемы, проговариваем цель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6E2CA1-A387-4E28-8749-6279E7C29A7A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0F370E-1039-4969-8928-DD5A67DEF7DF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641A3D-E614-4109-9CBF-D79803DEBF00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504396-6E14-451E-897B-82D0505E8F4D}" type="slidenum">
              <a:rPr b="0" lang="ru-RU" sz="120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6A36B8-28C5-4477-A309-1B86C5659B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CBBAD9-7B94-4221-B81C-910716E31C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AE93B9-2B9A-4E75-BCD5-BC8D4B9C95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7D36AA-AEA8-47DF-A9EF-3FE4AE05398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01E196-044C-43D2-9A35-3354A4847F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40129B-06ED-41E2-A2FB-F37AB284F3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CE4757-A918-4C8F-9FB0-282E72B059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8146C9-24B2-4F07-8BF1-CDDA05BAAB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E227A5-B244-49AD-8AFB-1238B8C4D9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835574-DF10-481C-B221-88A34FC999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4A4241-AC94-49C2-A694-C35E368BF6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C77B43-0EF9-4770-8813-6E112C8D84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F2A297-789B-4644-B04B-4642DE46BF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559742-1F74-4CAE-B00E-3CB1DFD8C7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268CDA-6DAC-4FBF-ACDD-2EF0EADE7E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534225-D764-4F56-8915-1D011BB1C17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102B52-C398-42D9-9259-D29FD1BF46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53A343-5F7D-424A-8D7C-F38B6C5259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6BDDBC-2A74-464A-B40E-8DDAF47526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6B2BA0-388F-4234-AB4B-ABCF39E4F0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56A9FC-BD8A-4EE7-BB45-C01D919644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E48857-142D-476C-A44F-38A6605FED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408F5C-9918-4309-A71F-F4BEC2945F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646974-277A-40C9-A21C-23BB6BFAE6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FDEC30-FA5A-4931-A75A-C1BC162C4D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6B99337-8154-4253-924F-FD32D95062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6D5B9F-96DC-45D0-906E-85183165F8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29A8C4-619C-4897-A951-EACAF2D9AC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AC9A43-C557-49B9-9E4D-FAD51C6C79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4C083B-DA59-421F-B869-3325E5F1DB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E65465-BA45-4800-A49A-912251EF67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8DC132-A033-45C9-8ED0-05D1485409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C4CA3D-E09B-47D0-895E-0673DFD802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09383-A9B9-48B2-B7F9-BEF1FC2EBB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19314E-2FCD-4405-8601-6D24137DC5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CFFA5FA-029D-4BFD-81D2-770556C49E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6A2604-054A-4020-B1BC-046263C734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16FFBFA-5228-47E6-AFC5-32CCAD1D49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408C29-1561-4743-AEEB-3E52D6D585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5D640A5-0F6A-4D0A-80DC-82203521CD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344AAC6-2354-4A16-A26D-CA2DA837F8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C11C3B-9360-404F-B651-2F9A6682C9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F8EC07-5399-427D-982A-8E3A3E34FA7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3905A8-9A4B-4064-AE0D-D73CF4E3FF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D0D6C5-2DB7-4F61-B1C3-E64AC8C03B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5F65D7-88D5-443A-9FE8-2B52A8C3D4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0964A9-8D85-4AC7-A392-55CE5989DB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936C26-8412-4286-B2E3-95815038C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95A7AC-7AA7-4D49-BB3D-B5E2E90181C3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3F82FD-81F6-466C-A25D-E492DE8B6004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F0C8A4-0713-4FF5-8BFC-EBB64C87F178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FC029A-E07A-4B3B-BFEA-8E0FDE4579BE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385280" y="396000"/>
            <a:ext cx="10266120" cy="9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Times New Roman"/>
              </a:rPr>
              <a:t>Санкт-Петербургское государственное бюджетное профессиональное образовательное учреждение </a:t>
            </a:r>
            <a:br>
              <a:rPr sz="2400"/>
            </a:br>
            <a:r>
              <a:rPr b="1" lang="ru-RU" sz="2400" spc="-1" strike="noStrike">
                <a:solidFill>
                  <a:schemeClr val="dk1"/>
                </a:solidFill>
                <a:latin typeface="Times New Roman"/>
              </a:rPr>
              <a:t>«Санкт-Петербургский технический колледж управления и коммерции»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1523880" y="2132640"/>
            <a:ext cx="9139320" cy="16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ДИПЛОМНЫЙ ПРОЕКТ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на тему: 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Разработка игры в жанре Платформер на 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Unity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2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D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5"/>
          <p:cNvSpPr/>
          <p:nvPr/>
        </p:nvSpPr>
        <p:spPr>
          <a:xfrm>
            <a:off x="1547280" y="4188240"/>
            <a:ext cx="4216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Руководитель:  А.В. Смирнова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6"/>
          <p:cNvSpPr/>
          <p:nvPr/>
        </p:nvSpPr>
        <p:spPr>
          <a:xfrm>
            <a:off x="7210080" y="4188240"/>
            <a:ext cx="3680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Студент:  Д.Д. Проскурня 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7"/>
          <p:cNvSpPr/>
          <p:nvPr/>
        </p:nvSpPr>
        <p:spPr>
          <a:xfrm>
            <a:off x="4890240" y="5480640"/>
            <a:ext cx="2409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Санкт-Петербург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</a:rPr>
              <a:t>2025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Прямоугольник 8"/>
          <p:cNvSpPr/>
          <p:nvPr/>
        </p:nvSpPr>
        <p:spPr>
          <a:xfrm>
            <a:off x="1010160" y="4818960"/>
            <a:ext cx="10169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Специальность: 09.02.07 «Информационные системы и программирование»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Собираемые предметы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620000" y="14184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Меню, пауза и скрины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595880" y="1620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73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Заключение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8080" y="1317600"/>
            <a:ext cx="10510920" cy="518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740" lnSpcReduction="10000"/>
          </a:bodyPr>
          <a:p>
            <a:pPr indent="0" algn="just">
              <a:lnSpc>
                <a:spcPct val="150000"/>
              </a:lnSpc>
              <a:spcAft>
                <a:spcPts val="794"/>
              </a:spcAft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 ходе выполнения проекта были исследованы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понятия: компьютерная игра, десктопные приложения, 2D-игры.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50000"/>
              </a:lnSpc>
              <a:spcAft>
                <a:spcPts val="794"/>
              </a:spcAft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</a:t>
            </a:r>
            <a:r>
              <a:rPr b="0" lang="ru-RU" sz="3600" spc="-21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ходе проектирования были</a:t>
            </a:r>
            <a:r>
              <a:rPr b="0" lang="ru-RU" sz="36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выполнены</a:t>
            </a:r>
            <a:r>
              <a:rPr b="0" lang="ru-RU" sz="36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вс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е</a:t>
            </a:r>
            <a:r>
              <a:rPr b="0" lang="ru-RU" sz="3600" spc="-15" strike="noStrike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задачи.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50000"/>
              </a:lnSpc>
              <a:spcAft>
                <a:spcPts val="794"/>
              </a:spcAft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Разработанная игра соответствует поставленным задачам и заданным требованиям. Все задачи решены и цель дипломного проекта достигнута.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0920" cy="121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chemeClr val="dk1"/>
                </a:solidFill>
                <a:latin typeface="Times New Roman"/>
              </a:rPr>
              <a:t>СПАСИБО ЗА ВНИМАНИЕ!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9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Цель и задачи ДП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34320" y="1484640"/>
            <a:ext cx="10921680" cy="49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9444"/>
          </a:bodyPr>
          <a:p>
            <a:pPr indent="0" defTabSz="914400">
              <a:lnSpc>
                <a:spcPct val="90000"/>
              </a:lnSpc>
              <a:spcBef>
                <a:spcPts val="992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dk1"/>
                </a:solidFill>
                <a:latin typeface="Times New Roman"/>
              </a:rPr>
              <a:t>Цель ДП </a:t>
            </a:r>
            <a:r>
              <a:rPr b="0" lang="ru-RU" sz="2800" spc="-1" strike="noStrike">
                <a:solidFill>
                  <a:schemeClr val="dk1"/>
                </a:solidFill>
                <a:latin typeface="Times New Roman"/>
              </a:rPr>
              <a:t>–</a:t>
            </a:r>
            <a:r>
              <a:rPr b="0" lang="en-US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Calibri"/>
              </a:rPr>
              <a:t>разработка компьютерной игры в жанре 2D-платформер на движке Unity, включая проектирование уровня, создание игровых механик и реализацию визуальных и звуковых эффектов.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992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dk1"/>
                </a:solidFill>
                <a:latin typeface="Times New Roman"/>
                <a:ea typeface="Calibri"/>
              </a:rPr>
              <a:t>Поставленные в работе задачи: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Изучить особенности работы с движком Unity и его инструментами для создания 2D-игр;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Разработать концепцию игры, включая дизайн уровня и персонажей;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Реализовать основные игровые механики, такие как перемещение персонажа, прыжки, взаимодействие с объектами и врагами;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Создать анимации и визуальные эффекты;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Times New Roman"/>
                <a:ea typeface="Calibri"/>
              </a:rPr>
              <a:t>Протестировать игру на наличие ошибок и оптимизировать её производительность;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Анализ рынка видеоигр в РФ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595880" y="1620000"/>
            <a:ext cx="8999640" cy="452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Выбранные технологии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64000" y="2340000"/>
            <a:ext cx="1798920" cy="179892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2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платформа разработки 2D приложений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330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интегрированная среда разработки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18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</a:rPr>
              <a:t>растровый графический редактор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3744000" y="2340000"/>
            <a:ext cx="1798920" cy="17989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6696000" y="2340000"/>
            <a:ext cx="1798920" cy="179892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9504000" y="2340000"/>
            <a:ext cx="1597320" cy="17989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906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</a:rPr>
              <a:t>объектно-ориентированный язык программирования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42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Unity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330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Visual Studio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18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Microsoft Paint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906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C#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93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</a:rPr>
              <a:t>Сравнительная таблица </a:t>
            </a:r>
            <a:r>
              <a:rPr b="0" lang="ru-RU" sz="3200" spc="-1" strike="noStrike">
                <a:solidFill>
                  <a:schemeClr val="dk1"/>
                </a:solidFill>
                <a:latin typeface="Times New Roman"/>
              </a:rPr>
              <a:t>игровых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</a:rPr>
              <a:t>движков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260000" y="1440000"/>
          <a:ext cx="9539280" cy="4859640"/>
        </p:xfrm>
        <a:graphic>
          <a:graphicData uri="http://schemas.openxmlformats.org/drawingml/2006/table">
            <a:tbl>
              <a:tblPr/>
              <a:tblGrid>
                <a:gridCol w="2194200"/>
                <a:gridCol w="2381040"/>
                <a:gridCol w="1282320"/>
                <a:gridCol w="1864800"/>
                <a:gridCol w="1817280"/>
              </a:tblGrid>
              <a:tr h="130104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Движок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Язык программирования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2D-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ориентированность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Кроссплатформенность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Сложность обучения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Unity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C#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 (и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3D)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Godot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GDScript, C#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Game Maker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GML, Drag-and-Drop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1404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Construct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Визуальное проиграммирование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Очень 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848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RPG Maker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Ruby (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скрипты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 (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RPG)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Ограниченная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30640"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Phaser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JavaScript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Веб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b="0" lang="ru-RU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988000" y="2790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2988000" y="3330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2988000" y="3834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2988000" y="4572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5"/>
          <a:stretch/>
        </p:blipFill>
        <p:spPr>
          <a:xfrm>
            <a:off x="2592000" y="5670000"/>
            <a:ext cx="897120" cy="73980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6"/>
          <a:stretch/>
        </p:blipFill>
        <p:spPr>
          <a:xfrm>
            <a:off x="2646000" y="5274000"/>
            <a:ext cx="805320" cy="45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Схема структуры игры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928440" y="1800000"/>
            <a:ext cx="10334160" cy="422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Общий геймплей игры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620000" y="14184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Внутриигровая камера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595880" y="1440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Times New Roman"/>
              </a:rPr>
              <a:t>Смерть игрока и контрольная точка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595880" y="1620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</TotalTime>
  <Application>LibreOffice/7.6.0.3$Windows_X86_64 LibreOffice_project/69edd8b8ebc41d00b4de3915dc82f8f0fc3b6265</Application>
  <AppVersion>15.0000</AppVersion>
  <Words>384</Words>
  <Paragraphs>50</Paragraphs>
  <Company>diakov.net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2018-05-28T22:09:04Z</dcterms:created>
  <dc:creator>Александр Сопранков</dc:creator>
  <dc:description/>
  <dc:language>ru-RU</dc:language>
  <cp:lastModifiedBy/>
  <dcterms:modified xsi:type="dcterms:W3CDTF">2025-06-05T13:36:44Z</dcterms:modified>
  <cp:revision>91</cp:revision>
  <dc:subject/>
  <dc:title>САНКТ-ПЕТЕРБУРГСКОЕ ГОСУДАРСТВЕННОЕ БЮДЖЕТНОЕ ПРОФЕССИОНАЛЬНОЕ ОБРАЗОВАТЕЛЬНОЕ УЧРЕЖДЕНИЕ САНКТ-ПЕТЕРБУРГСКИЙ ТЕХНИЧЕСКИЙ КОЛЛЕДЖ УПРАВЛЕНИЯ И КОММЕРЦИИ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10</vt:i4>
  </property>
</Properties>
</file>